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4049E-22AB-436F-BE81-09FAF4060F56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B04DA-D5E5-426B-BC47-2745D7779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B04DA-D5E5-426B-BC47-2745D77790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66F1-B6D0-43EB-8743-13ED9F4A1F69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386160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25 сентября в</a:t>
            </a:r>
            <a:r>
              <a:rPr lang="ru-RU" sz="1800" dirty="0" smtClean="0"/>
              <a:t> МОУ ТР </a:t>
            </a:r>
            <a:r>
              <a:rPr lang="ru-RU" sz="1800" dirty="0" err="1" smtClean="0"/>
              <a:t>Поженская</a:t>
            </a:r>
            <a:r>
              <a:rPr lang="ru-RU" sz="1800" dirty="0" smtClean="0"/>
              <a:t> СОШ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дошкольная группа прошел единый  день безопасного дорожного движения . Были проведены следующие мероприятия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/>
              <a:t> Рассказы по картинкам «Безопасность на дороге»</a:t>
            </a:r>
            <a:br>
              <a:rPr lang="ru-RU" sz="1800" dirty="0" smtClean="0"/>
            </a:br>
            <a:r>
              <a:rPr lang="ru-RU" sz="1800" dirty="0" smtClean="0"/>
              <a:t>Чтение С. Яковлев «Кто смелый»</a:t>
            </a:r>
            <a:br>
              <a:rPr lang="ru-RU" sz="1800" dirty="0" smtClean="0"/>
            </a:br>
            <a:r>
              <a:rPr lang="ru-RU" sz="1800" dirty="0" smtClean="0"/>
              <a:t>Рисование «Машины и пешеходы на нашей улице»</a:t>
            </a:r>
            <a:br>
              <a:rPr lang="ru-RU" sz="1800" dirty="0" smtClean="0"/>
            </a:br>
            <a:r>
              <a:rPr 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ru-RU" sz="1800" dirty="0" smtClean="0"/>
              <a:t>южетно-ролевая игра «Водители»</a:t>
            </a:r>
            <a:r>
              <a:rPr 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:\DCIM\100OLYMP\P92514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571612"/>
            <a:ext cx="3214710" cy="2474066"/>
          </a:xfrm>
          <a:prstGeom prst="rect">
            <a:avLst/>
          </a:prstGeom>
          <a:noFill/>
        </p:spPr>
      </p:pic>
      <p:pic>
        <p:nvPicPr>
          <p:cNvPr id="5" name="Picture 3" descr="H:\DCIM\100OLYMP\P925147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5" y="1464478"/>
            <a:ext cx="3762371" cy="2821778"/>
          </a:xfrm>
          <a:prstGeom prst="rect">
            <a:avLst/>
          </a:prstGeom>
          <a:noFill/>
        </p:spPr>
      </p:pic>
      <p:pic>
        <p:nvPicPr>
          <p:cNvPr id="6" name="Picture 4" descr="H:\DCIM\100OLYMP\P92514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982622"/>
            <a:ext cx="3833837" cy="2875378"/>
          </a:xfrm>
          <a:prstGeom prst="rect">
            <a:avLst/>
          </a:prstGeom>
          <a:noFill/>
        </p:spPr>
      </p:pic>
      <p:pic>
        <p:nvPicPr>
          <p:cNvPr id="7" name="Picture 2" descr="H:\DCIM\100OLYMP\P925147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6" y="4286256"/>
            <a:ext cx="4000528" cy="2571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21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25 сентября в МОУ ТР Поженская СОШ дошкольная группа прошел единый  день безопасного дорожного движения . Были проведены следующие мероприятия   Рассказы по картинкам «Безопасность на дороге» Чтение С. Яковлев «Кто смелый» Рисование «Машины и пешеходы на нашей улице» Сюжетно-ролевая игра «Водители»      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дошкольной группе прошли мероприятия приуроченные ко дню народного единства. 1. рассказ воспитателя о «Дне народного единства». 2.чтение детям: К. Ушинский «Наше Отечество» (отрывок) 3. С. Есенин: «Гой ты,Русь моя родная</dc:title>
  <dc:creator>Пользователь Windows</dc:creator>
  <cp:lastModifiedBy>Пользователь Windows</cp:lastModifiedBy>
  <cp:revision>18</cp:revision>
  <dcterms:created xsi:type="dcterms:W3CDTF">2018-11-06T18:10:53Z</dcterms:created>
  <dcterms:modified xsi:type="dcterms:W3CDTF">2019-09-25T10:34:01Z</dcterms:modified>
</cp:coreProperties>
</file>